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69150" cy="5376863" type="B5ISO"/>
  <p:notesSz cx="5880100" cy="8580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99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1452" y="114"/>
      </p:cViewPr>
      <p:guideLst>
        <p:guide orient="horz" pos="1694"/>
        <p:guide pos="22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70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1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23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11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6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43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42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09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7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kumimoji="1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kumimoji="1"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8E742340-78EA-41D8-840D-7D92AA62DF18}"/>
              </a:ext>
            </a:extLst>
          </p:cNvPr>
          <p:cNvGrpSpPr/>
          <p:nvPr/>
        </p:nvGrpSpPr>
        <p:grpSpPr>
          <a:xfrm>
            <a:off x="135318" y="645618"/>
            <a:ext cx="1407772" cy="1385949"/>
            <a:chOff x="87192" y="805030"/>
            <a:chExt cx="1407772" cy="1385949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DD8E628-2A4E-468E-9EC1-44E4C502ED22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35211EE4-D37C-4FC2-B801-F220EB53B9B5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1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80" name="二等辺三角形 79">
                <a:extLst>
                  <a:ext uri="{FF2B5EF4-FFF2-40B4-BE49-F238E27FC236}">
                    <a16:creationId xmlns:a16="http://schemas.microsoft.com/office/drawing/2014/main" id="{55C9FB60-C885-467A-8049-3A8D71F7A424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二等辺三角形 85">
                <a:extLst>
                  <a:ext uri="{FF2B5EF4-FFF2-40B4-BE49-F238E27FC236}">
                    <a16:creationId xmlns:a16="http://schemas.microsoft.com/office/drawing/2014/main" id="{36CDB771-726A-40BF-8F3B-2019D6B0490F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2CDBAEE9-37E8-4892-ACD6-2DC26417E039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二等辺三角形 87">
                <a:extLst>
                  <a:ext uri="{FF2B5EF4-FFF2-40B4-BE49-F238E27FC236}">
                    <a16:creationId xmlns:a16="http://schemas.microsoft.com/office/drawing/2014/main" id="{41B66738-2990-40DF-98F7-5C8E8B2DA78B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C9754C4F-E7E6-45E1-AEEB-9ECE473874A9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76578695-7C85-4F14-9220-6C9B8B47634A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二等辺三角形 90">
                <a:extLst>
                  <a:ext uri="{FF2B5EF4-FFF2-40B4-BE49-F238E27FC236}">
                    <a16:creationId xmlns:a16="http://schemas.microsoft.com/office/drawing/2014/main" id="{4949C60C-492C-433E-8DC1-4A4E708D1A5E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9C01685F-4555-4296-A6B6-ECCADD71B699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9EFFBE6A-148F-4EB3-8C6B-7850EC742140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二等辺三角形 93">
                <a:extLst>
                  <a:ext uri="{FF2B5EF4-FFF2-40B4-BE49-F238E27FC236}">
                    <a16:creationId xmlns:a16="http://schemas.microsoft.com/office/drawing/2014/main" id="{6181635D-5D88-4EE4-BBF5-E4498F0A5158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1618236-735B-481D-B177-BA484A4565AD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27" name="思考の吹き出し: 雲形 26">
                <a:extLst>
                  <a:ext uri="{FF2B5EF4-FFF2-40B4-BE49-F238E27FC236}">
                    <a16:creationId xmlns:a16="http://schemas.microsoft.com/office/drawing/2014/main" id="{133B9B61-0EFE-40CA-8561-03A77BBD2383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76573DFE-0B7C-4240-A9C3-1823B7248194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AA9CAAB6-0187-4A7F-8E3F-D6CD1FD275CD}"/>
              </a:ext>
            </a:extLst>
          </p:cNvPr>
          <p:cNvSpPr txBox="1"/>
          <p:nvPr/>
        </p:nvSpPr>
        <p:spPr>
          <a:xfrm>
            <a:off x="2297170" y="140382"/>
            <a:ext cx="286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なつ</a:t>
            </a:r>
            <a:r>
              <a:rPr kumimoji="1" lang="ja-JP" altLang="en-US" b="1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やすみプールカード</a:t>
            </a:r>
          </a:p>
        </p:txBody>
      </p:sp>
      <p:graphicFrame>
        <p:nvGraphicFramePr>
          <p:cNvPr id="267" name="表 266">
            <a:extLst>
              <a:ext uri="{FF2B5EF4-FFF2-40B4-BE49-F238E27FC236}">
                <a16:creationId xmlns:a16="http://schemas.microsoft.com/office/drawing/2014/main" id="{A13FD5D3-9315-409B-8687-6E0EF8D07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06594"/>
              </p:ext>
            </p:extLst>
          </p:nvPr>
        </p:nvGraphicFramePr>
        <p:xfrm>
          <a:off x="3548062" y="4764917"/>
          <a:ext cx="3502444" cy="480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138">
                  <a:extLst>
                    <a:ext uri="{9D8B030D-6E8A-4147-A177-3AD203B41FA5}">
                      <a16:colId xmlns:a16="http://schemas.microsoft.com/office/drawing/2014/main" val="1815873877"/>
                    </a:ext>
                  </a:extLst>
                </a:gridCol>
                <a:gridCol w="2021306">
                  <a:extLst>
                    <a:ext uri="{9D8B030D-6E8A-4147-A177-3AD203B41FA5}">
                      <a16:colId xmlns:a16="http://schemas.microsoft.com/office/drawing/2014/main" val="2594183077"/>
                    </a:ext>
                  </a:extLst>
                </a:gridCol>
              </a:tblGrid>
              <a:tr h="48085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クラス</a:t>
                      </a:r>
                      <a:r>
                        <a:rPr kumimoji="1" lang="ja-JP" altLang="en-US" sz="120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：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なまえ</a:t>
                      </a:r>
                      <a:r>
                        <a:rPr kumimoji="1" lang="ja-JP" altLang="en-US" sz="120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：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236795"/>
                  </a:ext>
                </a:extLst>
              </a:tr>
            </a:tbl>
          </a:graphicData>
        </a:graphic>
      </p:graphicFrame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8676A15B-1F19-4395-B738-056AB98934E7}"/>
              </a:ext>
            </a:extLst>
          </p:cNvPr>
          <p:cNvGrpSpPr/>
          <p:nvPr/>
        </p:nvGrpSpPr>
        <p:grpSpPr>
          <a:xfrm>
            <a:off x="1866673" y="645618"/>
            <a:ext cx="1407772" cy="1385949"/>
            <a:chOff x="87192" y="805030"/>
            <a:chExt cx="1407772" cy="1385949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8AF3012-22B6-486C-834C-DE99FAB50082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B6DBFE3C-0910-46D6-9B8F-6D4961447588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2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274" name="二等辺三角形 273">
                <a:extLst>
                  <a:ext uri="{FF2B5EF4-FFF2-40B4-BE49-F238E27FC236}">
                    <a16:creationId xmlns:a16="http://schemas.microsoft.com/office/drawing/2014/main" id="{D739F219-9179-4E60-8B90-9856C3732330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二等辺三角形 274">
                <a:extLst>
                  <a:ext uri="{FF2B5EF4-FFF2-40B4-BE49-F238E27FC236}">
                    <a16:creationId xmlns:a16="http://schemas.microsoft.com/office/drawing/2014/main" id="{84A20DC8-3155-4C44-AFEE-A72DC4D27C9D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二等辺三角形 275">
                <a:extLst>
                  <a:ext uri="{FF2B5EF4-FFF2-40B4-BE49-F238E27FC236}">
                    <a16:creationId xmlns:a16="http://schemas.microsoft.com/office/drawing/2014/main" id="{84DA4404-74F1-4A69-A9A7-DF7DD4152396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二等辺三角形 276">
                <a:extLst>
                  <a:ext uri="{FF2B5EF4-FFF2-40B4-BE49-F238E27FC236}">
                    <a16:creationId xmlns:a16="http://schemas.microsoft.com/office/drawing/2014/main" id="{A23A46DE-2477-400A-B4A4-EC3C2D65B705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二等辺三角形 277">
                <a:extLst>
                  <a:ext uri="{FF2B5EF4-FFF2-40B4-BE49-F238E27FC236}">
                    <a16:creationId xmlns:a16="http://schemas.microsoft.com/office/drawing/2014/main" id="{8009BE47-A0CD-4070-A86F-5299640A2C66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二等辺三角形 278">
                <a:extLst>
                  <a:ext uri="{FF2B5EF4-FFF2-40B4-BE49-F238E27FC236}">
                    <a16:creationId xmlns:a16="http://schemas.microsoft.com/office/drawing/2014/main" id="{8DB10785-330F-4F01-9D98-45D2927D5E89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二等辺三角形 279">
                <a:extLst>
                  <a:ext uri="{FF2B5EF4-FFF2-40B4-BE49-F238E27FC236}">
                    <a16:creationId xmlns:a16="http://schemas.microsoft.com/office/drawing/2014/main" id="{70149435-8DC7-44C6-94D2-25183450BDE0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二等辺三角形 280">
                <a:extLst>
                  <a:ext uri="{FF2B5EF4-FFF2-40B4-BE49-F238E27FC236}">
                    <a16:creationId xmlns:a16="http://schemas.microsoft.com/office/drawing/2014/main" id="{A0FC8E34-F874-48DC-B679-9EC513EDB08D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二等辺三角形 281">
                <a:extLst>
                  <a:ext uri="{FF2B5EF4-FFF2-40B4-BE49-F238E27FC236}">
                    <a16:creationId xmlns:a16="http://schemas.microsoft.com/office/drawing/2014/main" id="{CBC77F10-A821-4732-A5FB-9751DB256A3C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二等辺三角形 282">
                <a:extLst>
                  <a:ext uri="{FF2B5EF4-FFF2-40B4-BE49-F238E27FC236}">
                    <a16:creationId xmlns:a16="http://schemas.microsoft.com/office/drawing/2014/main" id="{040279F2-8ADD-4500-8A00-B06383F60F8B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DC14DF7C-29F2-4637-8554-E5BA6DDA8084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271" name="思考の吹き出し: 雲形 270">
                <a:extLst>
                  <a:ext uri="{FF2B5EF4-FFF2-40B4-BE49-F238E27FC236}">
                    <a16:creationId xmlns:a16="http://schemas.microsoft.com/office/drawing/2014/main" id="{73919242-4BCA-457C-8FFD-D6AA97E8E6E9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0D6FCBDD-7BCD-401E-9B1E-922108A0799C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8D2C64D6-39D5-4596-B9CB-2E26633D3898}"/>
              </a:ext>
            </a:extLst>
          </p:cNvPr>
          <p:cNvGrpSpPr/>
          <p:nvPr/>
        </p:nvGrpSpPr>
        <p:grpSpPr>
          <a:xfrm>
            <a:off x="3595830" y="645618"/>
            <a:ext cx="1407772" cy="1385949"/>
            <a:chOff x="87192" y="805030"/>
            <a:chExt cx="1407772" cy="1385949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5E51A1D3-DE99-4787-9A2F-C1BBB227D8B3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839415CC-A335-4384-AF88-0C9675DDC9C4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3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290" name="二等辺三角形 289">
                <a:extLst>
                  <a:ext uri="{FF2B5EF4-FFF2-40B4-BE49-F238E27FC236}">
                    <a16:creationId xmlns:a16="http://schemas.microsoft.com/office/drawing/2014/main" id="{F867D8A2-70A2-461A-93E5-E888DA73528C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二等辺三角形 290">
                <a:extLst>
                  <a:ext uri="{FF2B5EF4-FFF2-40B4-BE49-F238E27FC236}">
                    <a16:creationId xmlns:a16="http://schemas.microsoft.com/office/drawing/2014/main" id="{E69CD704-8F52-447B-A39E-D940CF57BD7B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BE0FBDB9-1862-4221-A6DD-74F59EBCCF37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二等辺三角形 292">
                <a:extLst>
                  <a:ext uri="{FF2B5EF4-FFF2-40B4-BE49-F238E27FC236}">
                    <a16:creationId xmlns:a16="http://schemas.microsoft.com/office/drawing/2014/main" id="{D5A9562A-0EA9-4132-A032-906DC75ACC57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二等辺三角形 293">
                <a:extLst>
                  <a:ext uri="{FF2B5EF4-FFF2-40B4-BE49-F238E27FC236}">
                    <a16:creationId xmlns:a16="http://schemas.microsoft.com/office/drawing/2014/main" id="{C1288591-7BDB-4E6A-A7D1-8407E464AE27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二等辺三角形 294">
                <a:extLst>
                  <a:ext uri="{FF2B5EF4-FFF2-40B4-BE49-F238E27FC236}">
                    <a16:creationId xmlns:a16="http://schemas.microsoft.com/office/drawing/2014/main" id="{C8EB952F-2921-48A3-B7BD-A1CA46DDAB00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二等辺三角形 295">
                <a:extLst>
                  <a:ext uri="{FF2B5EF4-FFF2-40B4-BE49-F238E27FC236}">
                    <a16:creationId xmlns:a16="http://schemas.microsoft.com/office/drawing/2014/main" id="{4692CE58-5D89-4526-8DCB-8A2B4D983FE5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二等辺三角形 296">
                <a:extLst>
                  <a:ext uri="{FF2B5EF4-FFF2-40B4-BE49-F238E27FC236}">
                    <a16:creationId xmlns:a16="http://schemas.microsoft.com/office/drawing/2014/main" id="{7FF7A004-8B09-446F-ABBC-3B8B4A5B8089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二等辺三角形 297">
                <a:extLst>
                  <a:ext uri="{FF2B5EF4-FFF2-40B4-BE49-F238E27FC236}">
                    <a16:creationId xmlns:a16="http://schemas.microsoft.com/office/drawing/2014/main" id="{B6486A80-4A3E-4A45-AAFA-A7D07D3AC58B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二等辺三角形 298">
                <a:extLst>
                  <a:ext uri="{FF2B5EF4-FFF2-40B4-BE49-F238E27FC236}">
                    <a16:creationId xmlns:a16="http://schemas.microsoft.com/office/drawing/2014/main" id="{441D96D6-4D75-43FD-BA98-065C64D7CAD3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4E0C3ADC-AA38-4F3F-9771-1CFA408F46DE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287" name="思考の吹き出し: 雲形 286">
                <a:extLst>
                  <a:ext uri="{FF2B5EF4-FFF2-40B4-BE49-F238E27FC236}">
                    <a16:creationId xmlns:a16="http://schemas.microsoft.com/office/drawing/2014/main" id="{49FB687F-9BC0-4918-87DC-9558A1DADBF2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A98187A1-7AAC-4465-A707-7FECE3547DE7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C7F1080D-1F3A-4886-B5F2-D13E91D449EE}"/>
              </a:ext>
            </a:extLst>
          </p:cNvPr>
          <p:cNvGrpSpPr/>
          <p:nvPr/>
        </p:nvGrpSpPr>
        <p:grpSpPr>
          <a:xfrm>
            <a:off x="5326085" y="645618"/>
            <a:ext cx="1407772" cy="1385949"/>
            <a:chOff x="87192" y="805030"/>
            <a:chExt cx="1407772" cy="1385949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C39811EE-FBD9-4A06-B6E4-05A73458809C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A81176AA-6749-4F57-B9DB-BC6A454FED5B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4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06" name="二等辺三角形 305">
                <a:extLst>
                  <a:ext uri="{FF2B5EF4-FFF2-40B4-BE49-F238E27FC236}">
                    <a16:creationId xmlns:a16="http://schemas.microsoft.com/office/drawing/2014/main" id="{E7BBD014-EBC4-475B-94C4-D0C9A60848CC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二等辺三角形 306">
                <a:extLst>
                  <a:ext uri="{FF2B5EF4-FFF2-40B4-BE49-F238E27FC236}">
                    <a16:creationId xmlns:a16="http://schemas.microsoft.com/office/drawing/2014/main" id="{CF11EB84-CD90-4931-A366-CD1C523BCF64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二等辺三角形 307">
                <a:extLst>
                  <a:ext uri="{FF2B5EF4-FFF2-40B4-BE49-F238E27FC236}">
                    <a16:creationId xmlns:a16="http://schemas.microsoft.com/office/drawing/2014/main" id="{D0CA5507-32A9-428F-9CD4-C2B06259D155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二等辺三角形 308">
                <a:extLst>
                  <a:ext uri="{FF2B5EF4-FFF2-40B4-BE49-F238E27FC236}">
                    <a16:creationId xmlns:a16="http://schemas.microsoft.com/office/drawing/2014/main" id="{F59B3AFE-9FFC-46F8-8C91-5139DCA89AE9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二等辺三角形 309">
                <a:extLst>
                  <a:ext uri="{FF2B5EF4-FFF2-40B4-BE49-F238E27FC236}">
                    <a16:creationId xmlns:a16="http://schemas.microsoft.com/office/drawing/2014/main" id="{02CAE0D8-16AD-4611-B6CA-58AB520D604A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二等辺三角形 310">
                <a:extLst>
                  <a:ext uri="{FF2B5EF4-FFF2-40B4-BE49-F238E27FC236}">
                    <a16:creationId xmlns:a16="http://schemas.microsoft.com/office/drawing/2014/main" id="{7EB156FD-B17E-4D61-AAC7-D807018BE693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二等辺三角形 311">
                <a:extLst>
                  <a:ext uri="{FF2B5EF4-FFF2-40B4-BE49-F238E27FC236}">
                    <a16:creationId xmlns:a16="http://schemas.microsoft.com/office/drawing/2014/main" id="{F1F2977B-F9A3-40DA-8B4A-203F92DDE2C5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二等辺三角形 312">
                <a:extLst>
                  <a:ext uri="{FF2B5EF4-FFF2-40B4-BE49-F238E27FC236}">
                    <a16:creationId xmlns:a16="http://schemas.microsoft.com/office/drawing/2014/main" id="{ACC85DA1-38C5-47F0-B4C4-A7587F7914B9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二等辺三角形 313">
                <a:extLst>
                  <a:ext uri="{FF2B5EF4-FFF2-40B4-BE49-F238E27FC236}">
                    <a16:creationId xmlns:a16="http://schemas.microsoft.com/office/drawing/2014/main" id="{BACC29DD-72FB-4AC8-9B6F-19E55540C6B4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二等辺三角形 314">
                <a:extLst>
                  <a:ext uri="{FF2B5EF4-FFF2-40B4-BE49-F238E27FC236}">
                    <a16:creationId xmlns:a16="http://schemas.microsoft.com/office/drawing/2014/main" id="{91690597-4458-48DE-A443-ACFEB82DBF88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89BF37A2-A612-43BC-B7D1-1EB6C130192C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03" name="思考の吹き出し: 雲形 302">
                <a:extLst>
                  <a:ext uri="{FF2B5EF4-FFF2-40B4-BE49-F238E27FC236}">
                    <a16:creationId xmlns:a16="http://schemas.microsoft.com/office/drawing/2014/main" id="{ABF37453-AC35-4238-BFED-50EF5C8EEE9F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04A59D52-6D92-40AC-8F35-C72B9ED81AD4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A8338ACD-8AC7-4FB1-BEEA-A73AC0A7B165}"/>
              </a:ext>
            </a:extLst>
          </p:cNvPr>
          <p:cNvGrpSpPr/>
          <p:nvPr/>
        </p:nvGrpSpPr>
        <p:grpSpPr>
          <a:xfrm>
            <a:off x="135318" y="2289677"/>
            <a:ext cx="1407772" cy="1385949"/>
            <a:chOff x="87192" y="805030"/>
            <a:chExt cx="1407772" cy="1385949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CFA6093A-807E-4A85-B221-BB2D77F17624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B3293629-E72E-435B-9199-B3F76CC2161D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5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22" name="二等辺三角形 321">
                <a:extLst>
                  <a:ext uri="{FF2B5EF4-FFF2-40B4-BE49-F238E27FC236}">
                    <a16:creationId xmlns:a16="http://schemas.microsoft.com/office/drawing/2014/main" id="{3035D116-AB1A-43DB-9B98-BCC302D04DFE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322">
                <a:extLst>
                  <a:ext uri="{FF2B5EF4-FFF2-40B4-BE49-F238E27FC236}">
                    <a16:creationId xmlns:a16="http://schemas.microsoft.com/office/drawing/2014/main" id="{8D9FF71A-6631-49D0-B0EC-493463D0CD17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323">
                <a:extLst>
                  <a:ext uri="{FF2B5EF4-FFF2-40B4-BE49-F238E27FC236}">
                    <a16:creationId xmlns:a16="http://schemas.microsoft.com/office/drawing/2014/main" id="{5F882232-F61E-40D1-BDC1-D149607FDB8A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二等辺三角形 324">
                <a:extLst>
                  <a:ext uri="{FF2B5EF4-FFF2-40B4-BE49-F238E27FC236}">
                    <a16:creationId xmlns:a16="http://schemas.microsoft.com/office/drawing/2014/main" id="{97C2F9E9-473C-41D7-97C5-98141FD96929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二等辺三角形 325">
                <a:extLst>
                  <a:ext uri="{FF2B5EF4-FFF2-40B4-BE49-F238E27FC236}">
                    <a16:creationId xmlns:a16="http://schemas.microsoft.com/office/drawing/2014/main" id="{B8CFD9BF-DA3D-4753-AB55-3F11BF7DB690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二等辺三角形 326">
                <a:extLst>
                  <a:ext uri="{FF2B5EF4-FFF2-40B4-BE49-F238E27FC236}">
                    <a16:creationId xmlns:a16="http://schemas.microsoft.com/office/drawing/2014/main" id="{DFAE1F3F-61C4-4100-979D-D9FB1B5140F9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二等辺三角形 327">
                <a:extLst>
                  <a:ext uri="{FF2B5EF4-FFF2-40B4-BE49-F238E27FC236}">
                    <a16:creationId xmlns:a16="http://schemas.microsoft.com/office/drawing/2014/main" id="{F5656E51-BD27-4858-B47A-5E44E3B4D504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328">
                <a:extLst>
                  <a:ext uri="{FF2B5EF4-FFF2-40B4-BE49-F238E27FC236}">
                    <a16:creationId xmlns:a16="http://schemas.microsoft.com/office/drawing/2014/main" id="{3505166E-D7CE-4707-9481-0C2FFD2FFC4E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329">
                <a:extLst>
                  <a:ext uri="{FF2B5EF4-FFF2-40B4-BE49-F238E27FC236}">
                    <a16:creationId xmlns:a16="http://schemas.microsoft.com/office/drawing/2014/main" id="{E975B2D6-436C-4326-9A26-C249E00DD9C9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二等辺三角形 330">
                <a:extLst>
                  <a:ext uri="{FF2B5EF4-FFF2-40B4-BE49-F238E27FC236}">
                    <a16:creationId xmlns:a16="http://schemas.microsoft.com/office/drawing/2014/main" id="{DAC602F3-BD67-478B-A6FF-2D6FFAE5D41C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014822A-0CA7-4064-80F9-372FBFC53186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19" name="思考の吹き出し: 雲形 318">
                <a:extLst>
                  <a:ext uri="{FF2B5EF4-FFF2-40B4-BE49-F238E27FC236}">
                    <a16:creationId xmlns:a16="http://schemas.microsoft.com/office/drawing/2014/main" id="{1A4066A5-94FF-42C1-BE7D-E2494C0BC34E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DA29ECB2-B64F-4EE5-BBB8-18BE4B781BD1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5C6B9C36-111F-4561-843B-312B4EB1B0EF}"/>
              </a:ext>
            </a:extLst>
          </p:cNvPr>
          <p:cNvGrpSpPr/>
          <p:nvPr/>
        </p:nvGrpSpPr>
        <p:grpSpPr>
          <a:xfrm>
            <a:off x="1866673" y="2289677"/>
            <a:ext cx="1407772" cy="1385949"/>
            <a:chOff x="87192" y="805030"/>
            <a:chExt cx="1407772" cy="1385949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EED89E31-E61E-492E-9018-B18F0B61B8C0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56BC5548-DDA2-4938-9320-45E86CC40F8B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6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38" name="二等辺三角形 337">
                <a:extLst>
                  <a:ext uri="{FF2B5EF4-FFF2-40B4-BE49-F238E27FC236}">
                    <a16:creationId xmlns:a16="http://schemas.microsoft.com/office/drawing/2014/main" id="{20720EF8-6967-40A9-B039-09B42F75E0BC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二等辺三角形 338">
                <a:extLst>
                  <a:ext uri="{FF2B5EF4-FFF2-40B4-BE49-F238E27FC236}">
                    <a16:creationId xmlns:a16="http://schemas.microsoft.com/office/drawing/2014/main" id="{3A427635-6E44-4A8A-BBDF-6EAB4FB024B4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二等辺三角形 339">
                <a:extLst>
                  <a:ext uri="{FF2B5EF4-FFF2-40B4-BE49-F238E27FC236}">
                    <a16:creationId xmlns:a16="http://schemas.microsoft.com/office/drawing/2014/main" id="{98E795E7-F926-446C-8E9E-1889C531F844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二等辺三角形 340">
                <a:extLst>
                  <a:ext uri="{FF2B5EF4-FFF2-40B4-BE49-F238E27FC236}">
                    <a16:creationId xmlns:a16="http://schemas.microsoft.com/office/drawing/2014/main" id="{A4DF29EC-2F97-41E9-8B21-016683ECC646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DE47222E-D26E-476B-802B-9487D59D661D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二等辺三角形 342">
                <a:extLst>
                  <a:ext uri="{FF2B5EF4-FFF2-40B4-BE49-F238E27FC236}">
                    <a16:creationId xmlns:a16="http://schemas.microsoft.com/office/drawing/2014/main" id="{2279A09F-96EC-4C88-9BA4-DCB3941E1236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二等辺三角形 343">
                <a:extLst>
                  <a:ext uri="{FF2B5EF4-FFF2-40B4-BE49-F238E27FC236}">
                    <a16:creationId xmlns:a16="http://schemas.microsoft.com/office/drawing/2014/main" id="{A73264A5-54B8-4000-A003-099A023B4B98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二等辺三角形 344">
                <a:extLst>
                  <a:ext uri="{FF2B5EF4-FFF2-40B4-BE49-F238E27FC236}">
                    <a16:creationId xmlns:a16="http://schemas.microsoft.com/office/drawing/2014/main" id="{A12F6BCE-6D01-4670-A5CB-8707AD03EF94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二等辺三角形 345">
                <a:extLst>
                  <a:ext uri="{FF2B5EF4-FFF2-40B4-BE49-F238E27FC236}">
                    <a16:creationId xmlns:a16="http://schemas.microsoft.com/office/drawing/2014/main" id="{0B2525FE-B819-44C4-974A-1DE7C7381A00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二等辺三角形 346">
                <a:extLst>
                  <a:ext uri="{FF2B5EF4-FFF2-40B4-BE49-F238E27FC236}">
                    <a16:creationId xmlns:a16="http://schemas.microsoft.com/office/drawing/2014/main" id="{6EF0EF71-7778-44ED-B101-055E6A24C6A7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409F3ED7-1E89-42DA-BF1D-DA4227C2380C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35" name="思考の吹き出し: 雲形 334">
                <a:extLst>
                  <a:ext uri="{FF2B5EF4-FFF2-40B4-BE49-F238E27FC236}">
                    <a16:creationId xmlns:a16="http://schemas.microsoft.com/office/drawing/2014/main" id="{939622D3-907B-46A8-BA54-2B01D1952A74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CA28A8F7-0C8B-4D70-8BF7-A9D37CF20B35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985FDE3D-CA64-4474-9ADE-D98EE95AA598}"/>
              </a:ext>
            </a:extLst>
          </p:cNvPr>
          <p:cNvGrpSpPr/>
          <p:nvPr/>
        </p:nvGrpSpPr>
        <p:grpSpPr>
          <a:xfrm>
            <a:off x="3595830" y="2289677"/>
            <a:ext cx="1407772" cy="1385949"/>
            <a:chOff x="87192" y="805030"/>
            <a:chExt cx="1407772" cy="1385949"/>
          </a:xfrm>
        </p:grpSpPr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E3C04DB8-4D96-4928-840E-DDDAE0D2913C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63F31504-271C-42CD-86C2-93054DDCE881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7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54" name="二等辺三角形 353">
                <a:extLst>
                  <a:ext uri="{FF2B5EF4-FFF2-40B4-BE49-F238E27FC236}">
                    <a16:creationId xmlns:a16="http://schemas.microsoft.com/office/drawing/2014/main" id="{6758319D-A456-4116-87F9-FB6B23FC63B9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二等辺三角形 354">
                <a:extLst>
                  <a:ext uri="{FF2B5EF4-FFF2-40B4-BE49-F238E27FC236}">
                    <a16:creationId xmlns:a16="http://schemas.microsoft.com/office/drawing/2014/main" id="{CC222591-65E3-4592-A7DF-6EA85D726557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二等辺三角形 355">
                <a:extLst>
                  <a:ext uri="{FF2B5EF4-FFF2-40B4-BE49-F238E27FC236}">
                    <a16:creationId xmlns:a16="http://schemas.microsoft.com/office/drawing/2014/main" id="{E08A88B5-57CC-4913-A660-E40698EBEBAF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二等辺三角形 356">
                <a:extLst>
                  <a:ext uri="{FF2B5EF4-FFF2-40B4-BE49-F238E27FC236}">
                    <a16:creationId xmlns:a16="http://schemas.microsoft.com/office/drawing/2014/main" id="{220630CE-3D5D-45EB-9025-819236D7AF88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357">
                <a:extLst>
                  <a:ext uri="{FF2B5EF4-FFF2-40B4-BE49-F238E27FC236}">
                    <a16:creationId xmlns:a16="http://schemas.microsoft.com/office/drawing/2014/main" id="{193C71E9-A05D-4B8B-8DFF-5161D76ED5AC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二等辺三角形 358">
                <a:extLst>
                  <a:ext uri="{FF2B5EF4-FFF2-40B4-BE49-F238E27FC236}">
                    <a16:creationId xmlns:a16="http://schemas.microsoft.com/office/drawing/2014/main" id="{6DFCEDA6-8775-46BD-A62D-7382DDE38451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359">
                <a:extLst>
                  <a:ext uri="{FF2B5EF4-FFF2-40B4-BE49-F238E27FC236}">
                    <a16:creationId xmlns:a16="http://schemas.microsoft.com/office/drawing/2014/main" id="{DFA2CF99-1B15-4597-BA94-27F005EBD173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二等辺三角形 360">
                <a:extLst>
                  <a:ext uri="{FF2B5EF4-FFF2-40B4-BE49-F238E27FC236}">
                    <a16:creationId xmlns:a16="http://schemas.microsoft.com/office/drawing/2014/main" id="{92E9833E-DA7B-4421-88CF-A6D298132C5B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二等辺三角形 361">
                <a:extLst>
                  <a:ext uri="{FF2B5EF4-FFF2-40B4-BE49-F238E27FC236}">
                    <a16:creationId xmlns:a16="http://schemas.microsoft.com/office/drawing/2014/main" id="{50A45970-5571-4164-A7AB-E0D3685BB0C4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二等辺三角形 362">
                <a:extLst>
                  <a:ext uri="{FF2B5EF4-FFF2-40B4-BE49-F238E27FC236}">
                    <a16:creationId xmlns:a16="http://schemas.microsoft.com/office/drawing/2014/main" id="{EE3BD307-F740-4A1E-A4F1-70E2CA456F3B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0405AD2A-99D6-417B-B162-759E892146DA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51" name="思考の吹き出し: 雲形 350">
                <a:extLst>
                  <a:ext uri="{FF2B5EF4-FFF2-40B4-BE49-F238E27FC236}">
                    <a16:creationId xmlns:a16="http://schemas.microsoft.com/office/drawing/2014/main" id="{123FAB20-B070-4AC5-9E2F-464636F98794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27488BE3-66A2-4C36-B92F-4482D25579A1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6AF1498B-8C68-4554-B0F4-968E467A9DF3}"/>
              </a:ext>
            </a:extLst>
          </p:cNvPr>
          <p:cNvGrpSpPr/>
          <p:nvPr/>
        </p:nvGrpSpPr>
        <p:grpSpPr>
          <a:xfrm>
            <a:off x="5326085" y="2289677"/>
            <a:ext cx="1407772" cy="1385949"/>
            <a:chOff x="87192" y="805030"/>
            <a:chExt cx="1407772" cy="1385949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C90BE3DB-CEFA-4999-954B-A3D8C38670A4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122A00A9-A89A-4B77-BC20-85FAA25B1B64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8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70" name="二等辺三角形 369">
                <a:extLst>
                  <a:ext uri="{FF2B5EF4-FFF2-40B4-BE49-F238E27FC236}">
                    <a16:creationId xmlns:a16="http://schemas.microsoft.com/office/drawing/2014/main" id="{107C7299-165B-4D94-AA80-DCC39484CD1B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二等辺三角形 370">
                <a:extLst>
                  <a:ext uri="{FF2B5EF4-FFF2-40B4-BE49-F238E27FC236}">
                    <a16:creationId xmlns:a16="http://schemas.microsoft.com/office/drawing/2014/main" id="{8A7F6C42-BFF4-4890-A5D6-E143AB7BB77D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二等辺三角形 371">
                <a:extLst>
                  <a:ext uri="{FF2B5EF4-FFF2-40B4-BE49-F238E27FC236}">
                    <a16:creationId xmlns:a16="http://schemas.microsoft.com/office/drawing/2014/main" id="{3637BE06-F4E5-438B-821B-EC001718947F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二等辺三角形 372">
                <a:extLst>
                  <a:ext uri="{FF2B5EF4-FFF2-40B4-BE49-F238E27FC236}">
                    <a16:creationId xmlns:a16="http://schemas.microsoft.com/office/drawing/2014/main" id="{6F7098D0-D909-48E4-8398-291EB2BFC649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二等辺三角形 373">
                <a:extLst>
                  <a:ext uri="{FF2B5EF4-FFF2-40B4-BE49-F238E27FC236}">
                    <a16:creationId xmlns:a16="http://schemas.microsoft.com/office/drawing/2014/main" id="{9667107A-A7AF-4863-91C0-9C2024B93F6F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二等辺三角形 374">
                <a:extLst>
                  <a:ext uri="{FF2B5EF4-FFF2-40B4-BE49-F238E27FC236}">
                    <a16:creationId xmlns:a16="http://schemas.microsoft.com/office/drawing/2014/main" id="{9E724C00-D565-4E35-A5A2-3A25307CD2F9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二等辺三角形 375">
                <a:extLst>
                  <a:ext uri="{FF2B5EF4-FFF2-40B4-BE49-F238E27FC236}">
                    <a16:creationId xmlns:a16="http://schemas.microsoft.com/office/drawing/2014/main" id="{37A1BD8A-E2B5-404D-BC98-A96DE7EBD2EB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二等辺三角形 376">
                <a:extLst>
                  <a:ext uri="{FF2B5EF4-FFF2-40B4-BE49-F238E27FC236}">
                    <a16:creationId xmlns:a16="http://schemas.microsoft.com/office/drawing/2014/main" id="{27DF1C70-69E8-4BD9-B88C-1AD53F6DAA67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二等辺三角形 377">
                <a:extLst>
                  <a:ext uri="{FF2B5EF4-FFF2-40B4-BE49-F238E27FC236}">
                    <a16:creationId xmlns:a16="http://schemas.microsoft.com/office/drawing/2014/main" id="{D1839B57-B144-4B88-9F4B-9DF2DBB19BFC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二等辺三角形 378">
                <a:extLst>
                  <a:ext uri="{FF2B5EF4-FFF2-40B4-BE49-F238E27FC236}">
                    <a16:creationId xmlns:a16="http://schemas.microsoft.com/office/drawing/2014/main" id="{31819490-3722-40BD-8024-51C36D2E8AB6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1C7ECEE2-FA1C-47F0-9CF0-D76A668D69F9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67" name="思考の吹き出し: 雲形 366">
                <a:extLst>
                  <a:ext uri="{FF2B5EF4-FFF2-40B4-BE49-F238E27FC236}">
                    <a16:creationId xmlns:a16="http://schemas.microsoft.com/office/drawing/2014/main" id="{62690287-DC37-45CE-BF11-56C54388206F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2A9E1866-6B17-49F1-90EC-2FAB9D6FF1F6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61759A31-5E38-4ED2-B19F-2FE493657248}"/>
              </a:ext>
            </a:extLst>
          </p:cNvPr>
          <p:cNvGrpSpPr/>
          <p:nvPr/>
        </p:nvGrpSpPr>
        <p:grpSpPr>
          <a:xfrm>
            <a:off x="135318" y="3902973"/>
            <a:ext cx="1407772" cy="1385949"/>
            <a:chOff x="87192" y="805030"/>
            <a:chExt cx="1407772" cy="1385949"/>
          </a:xfrm>
        </p:grpSpPr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A514F517-D18B-486F-95C8-84E493F72BF0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A3E6B897-5893-4EA0-BD1E-AAFFE66A473C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rgbClr val="FFCC99"/>
                    </a:solidFill>
                  </a:rPr>
                  <a:t>9</a:t>
                </a:r>
                <a:endParaRPr kumimoji="1" lang="ja-JP" altLang="en-US" sz="14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386" name="二等辺三角形 385">
                <a:extLst>
                  <a:ext uri="{FF2B5EF4-FFF2-40B4-BE49-F238E27FC236}">
                    <a16:creationId xmlns:a16="http://schemas.microsoft.com/office/drawing/2014/main" id="{EE8A157A-6A64-4BFB-8A03-3155ACADDCA9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二等辺三角形 386">
                <a:extLst>
                  <a:ext uri="{FF2B5EF4-FFF2-40B4-BE49-F238E27FC236}">
                    <a16:creationId xmlns:a16="http://schemas.microsoft.com/office/drawing/2014/main" id="{22DDC39C-6C88-427D-8E1C-83312895AA1E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二等辺三角形 387">
                <a:extLst>
                  <a:ext uri="{FF2B5EF4-FFF2-40B4-BE49-F238E27FC236}">
                    <a16:creationId xmlns:a16="http://schemas.microsoft.com/office/drawing/2014/main" id="{3D685127-03C3-4021-86AE-861917914968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二等辺三角形 388">
                <a:extLst>
                  <a:ext uri="{FF2B5EF4-FFF2-40B4-BE49-F238E27FC236}">
                    <a16:creationId xmlns:a16="http://schemas.microsoft.com/office/drawing/2014/main" id="{8DB46D9A-8E7A-4490-A675-DBEFD280E54A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二等辺三角形 389">
                <a:extLst>
                  <a:ext uri="{FF2B5EF4-FFF2-40B4-BE49-F238E27FC236}">
                    <a16:creationId xmlns:a16="http://schemas.microsoft.com/office/drawing/2014/main" id="{3C8BCED6-F957-4827-86CA-BA31B7158B32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二等辺三角形 390">
                <a:extLst>
                  <a:ext uri="{FF2B5EF4-FFF2-40B4-BE49-F238E27FC236}">
                    <a16:creationId xmlns:a16="http://schemas.microsoft.com/office/drawing/2014/main" id="{561BCBC6-C13B-4B6C-8A20-0A8D69997BDC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二等辺三角形 391">
                <a:extLst>
                  <a:ext uri="{FF2B5EF4-FFF2-40B4-BE49-F238E27FC236}">
                    <a16:creationId xmlns:a16="http://schemas.microsoft.com/office/drawing/2014/main" id="{BF19C25F-5689-403C-8060-17F042BA0EBE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二等辺三角形 392">
                <a:extLst>
                  <a:ext uri="{FF2B5EF4-FFF2-40B4-BE49-F238E27FC236}">
                    <a16:creationId xmlns:a16="http://schemas.microsoft.com/office/drawing/2014/main" id="{A7AA22B9-0D34-404C-BCF5-28EC270710A9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二等辺三角形 393">
                <a:extLst>
                  <a:ext uri="{FF2B5EF4-FFF2-40B4-BE49-F238E27FC236}">
                    <a16:creationId xmlns:a16="http://schemas.microsoft.com/office/drawing/2014/main" id="{FA270E3E-E89B-4BD6-88D7-4EC37DE67D8A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二等辺三角形 394">
                <a:extLst>
                  <a:ext uri="{FF2B5EF4-FFF2-40B4-BE49-F238E27FC236}">
                    <a16:creationId xmlns:a16="http://schemas.microsoft.com/office/drawing/2014/main" id="{F6DC9347-6FED-4740-824E-048A517900E3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A88AAB70-79EB-4EDB-B83D-CAFC7C7325FF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83" name="思考の吹き出し: 雲形 382">
                <a:extLst>
                  <a:ext uri="{FF2B5EF4-FFF2-40B4-BE49-F238E27FC236}">
                    <a16:creationId xmlns:a16="http://schemas.microsoft.com/office/drawing/2014/main" id="{1982D52D-DE83-443E-8EDE-64E9C067F010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B98D80E0-7F4A-43F4-A52B-4CC122816D0E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218F8B4E-21BC-4D66-9186-F47D79ED1D75}"/>
              </a:ext>
            </a:extLst>
          </p:cNvPr>
          <p:cNvGrpSpPr/>
          <p:nvPr/>
        </p:nvGrpSpPr>
        <p:grpSpPr>
          <a:xfrm>
            <a:off x="1866673" y="3886344"/>
            <a:ext cx="1407772" cy="1385949"/>
            <a:chOff x="87192" y="805030"/>
            <a:chExt cx="1407772" cy="1385949"/>
          </a:xfrm>
        </p:grpSpPr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8FC6A0F2-6DEC-424B-BD2C-9BDE8FD44905}"/>
                </a:ext>
              </a:extLst>
            </p:cNvPr>
            <p:cNvGrpSpPr/>
            <p:nvPr/>
          </p:nvGrpSpPr>
          <p:grpSpPr>
            <a:xfrm rot="444923">
              <a:off x="87192" y="805030"/>
              <a:ext cx="805234" cy="804585"/>
              <a:chOff x="2276940" y="1322387"/>
              <a:chExt cx="805234" cy="804585"/>
            </a:xfrm>
          </p:grpSpPr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EF837352-B2D6-48C3-8B3F-DC3448F4A590}"/>
                  </a:ext>
                </a:extLst>
              </p:cNvPr>
              <p:cNvSpPr/>
              <p:nvPr/>
            </p:nvSpPr>
            <p:spPr>
              <a:xfrm rot="21155077">
                <a:off x="2442867" y="1485769"/>
                <a:ext cx="474133" cy="474133"/>
              </a:xfrm>
              <a:prstGeom prst="ellipse">
                <a:avLst/>
              </a:prstGeom>
              <a:solidFill>
                <a:srgbClr val="FFFFCC"/>
              </a:solidFill>
              <a:ln>
                <a:solidFill>
                  <a:srgbClr val="FF99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100" dirty="0">
                    <a:solidFill>
                      <a:srgbClr val="FFCC99"/>
                    </a:solidFill>
                  </a:rPr>
                  <a:t>10</a:t>
                </a:r>
                <a:endParaRPr kumimoji="1" lang="ja-JP" altLang="en-US" sz="1100" dirty="0">
                  <a:solidFill>
                    <a:srgbClr val="FFCC99"/>
                  </a:solidFill>
                </a:endParaRPr>
              </a:p>
            </p:txBody>
          </p:sp>
          <p:sp>
            <p:nvSpPr>
              <p:cNvPr id="402" name="二等辺三角形 401">
                <a:extLst>
                  <a:ext uri="{FF2B5EF4-FFF2-40B4-BE49-F238E27FC236}">
                    <a16:creationId xmlns:a16="http://schemas.microsoft.com/office/drawing/2014/main" id="{13835A50-B481-4EFA-8F27-3E65F2A8FE68}"/>
                  </a:ext>
                </a:extLst>
              </p:cNvPr>
              <p:cNvSpPr/>
              <p:nvPr/>
            </p:nvSpPr>
            <p:spPr>
              <a:xfrm rot="21066197">
                <a:off x="2548982" y="132238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二等辺三角形 402">
                <a:extLst>
                  <a:ext uri="{FF2B5EF4-FFF2-40B4-BE49-F238E27FC236}">
                    <a16:creationId xmlns:a16="http://schemas.microsoft.com/office/drawing/2014/main" id="{205257C0-E92F-438C-B762-5FC5FEA3D13D}"/>
                  </a:ext>
                </a:extLst>
              </p:cNvPr>
              <p:cNvSpPr/>
              <p:nvPr/>
            </p:nvSpPr>
            <p:spPr>
              <a:xfrm rot="10200117">
                <a:off x="2644392" y="1986961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二等辺三角形 403">
                <a:extLst>
                  <a:ext uri="{FF2B5EF4-FFF2-40B4-BE49-F238E27FC236}">
                    <a16:creationId xmlns:a16="http://schemas.microsoft.com/office/drawing/2014/main" id="{628397EA-005D-49BE-9E4B-DD0C9104E22D}"/>
                  </a:ext>
                </a:extLst>
              </p:cNvPr>
              <p:cNvSpPr/>
              <p:nvPr/>
            </p:nvSpPr>
            <p:spPr>
              <a:xfrm rot="7157241">
                <a:off x="2337826" y="181049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二等辺三角形 404">
                <a:extLst>
                  <a:ext uri="{FF2B5EF4-FFF2-40B4-BE49-F238E27FC236}">
                    <a16:creationId xmlns:a16="http://schemas.microsoft.com/office/drawing/2014/main" id="{B88A19E7-588E-498E-B1D6-E7FAFF5F4CC3}"/>
                  </a:ext>
                </a:extLst>
              </p:cNvPr>
              <p:cNvSpPr/>
              <p:nvPr/>
            </p:nvSpPr>
            <p:spPr>
              <a:xfrm rot="3940397">
                <a:off x="2908823" y="1515617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二等辺三角形 405">
                <a:extLst>
                  <a:ext uri="{FF2B5EF4-FFF2-40B4-BE49-F238E27FC236}">
                    <a16:creationId xmlns:a16="http://schemas.microsoft.com/office/drawing/2014/main" id="{88AC6A70-D71F-4950-AD00-CBBBC9EE92F0}"/>
                  </a:ext>
                </a:extLst>
              </p:cNvPr>
              <p:cNvSpPr/>
              <p:nvPr/>
            </p:nvSpPr>
            <p:spPr>
              <a:xfrm rot="5163503">
                <a:off x="2478758" y="1925766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二等辺三角形 406">
                <a:extLst>
                  <a:ext uri="{FF2B5EF4-FFF2-40B4-BE49-F238E27FC236}">
                    <a16:creationId xmlns:a16="http://schemas.microsoft.com/office/drawing/2014/main" id="{604EDE40-B8C0-4BDC-9CE5-F3F589CFE26F}"/>
                  </a:ext>
                </a:extLst>
              </p:cNvPr>
              <p:cNvSpPr/>
              <p:nvPr/>
            </p:nvSpPr>
            <p:spPr>
              <a:xfrm rot="1749291">
                <a:off x="2761128" y="1362419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二等辺三角形 407">
                <a:extLst>
                  <a:ext uri="{FF2B5EF4-FFF2-40B4-BE49-F238E27FC236}">
                    <a16:creationId xmlns:a16="http://schemas.microsoft.com/office/drawing/2014/main" id="{2ABAE9C3-32DF-42F4-B5DA-6BFCFDF1BC8F}"/>
                  </a:ext>
                </a:extLst>
              </p:cNvPr>
              <p:cNvSpPr/>
              <p:nvPr/>
            </p:nvSpPr>
            <p:spPr>
              <a:xfrm rot="16984025">
                <a:off x="2265739" y="15913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二等辺三角形 408">
                <a:extLst>
                  <a:ext uri="{FF2B5EF4-FFF2-40B4-BE49-F238E27FC236}">
                    <a16:creationId xmlns:a16="http://schemas.microsoft.com/office/drawing/2014/main" id="{E9CCEDBC-9AA3-4F0D-82CD-4C91F2F5C8F4}"/>
                  </a:ext>
                </a:extLst>
              </p:cNvPr>
              <p:cNvSpPr/>
              <p:nvPr/>
            </p:nvSpPr>
            <p:spPr>
              <a:xfrm rot="6140895">
                <a:off x="2930962" y="1728075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二等辺三角形 409">
                <a:extLst>
                  <a:ext uri="{FF2B5EF4-FFF2-40B4-BE49-F238E27FC236}">
                    <a16:creationId xmlns:a16="http://schemas.microsoft.com/office/drawing/2014/main" id="{AD948286-D771-42F9-8EBC-98147A2FAC00}"/>
                  </a:ext>
                </a:extLst>
              </p:cNvPr>
              <p:cNvSpPr/>
              <p:nvPr/>
            </p:nvSpPr>
            <p:spPr>
              <a:xfrm rot="18840901">
                <a:off x="2359402" y="1412782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二等辺三角形 410">
                <a:extLst>
                  <a:ext uri="{FF2B5EF4-FFF2-40B4-BE49-F238E27FC236}">
                    <a16:creationId xmlns:a16="http://schemas.microsoft.com/office/drawing/2014/main" id="{F611BF8F-7DE0-41AF-970C-6254841F3EFF}"/>
                  </a:ext>
                </a:extLst>
              </p:cNvPr>
              <p:cNvSpPr/>
              <p:nvPr/>
            </p:nvSpPr>
            <p:spPr>
              <a:xfrm rot="8253776">
                <a:off x="2823139" y="1905020"/>
                <a:ext cx="162413" cy="140011"/>
              </a:xfrm>
              <a:prstGeom prst="triangl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EA653A68-3DEB-4077-8E2B-072EF39A1B96}"/>
                </a:ext>
              </a:extLst>
            </p:cNvPr>
            <p:cNvGrpSpPr/>
            <p:nvPr/>
          </p:nvGrpSpPr>
          <p:grpSpPr>
            <a:xfrm>
              <a:off x="125366" y="1615245"/>
              <a:ext cx="1369598" cy="575734"/>
              <a:chOff x="555455" y="1756607"/>
              <a:chExt cx="1369598" cy="575734"/>
            </a:xfrm>
          </p:grpSpPr>
          <p:sp>
            <p:nvSpPr>
              <p:cNvPr id="399" name="思考の吹き出し: 雲形 398">
                <a:extLst>
                  <a:ext uri="{FF2B5EF4-FFF2-40B4-BE49-F238E27FC236}">
                    <a16:creationId xmlns:a16="http://schemas.microsoft.com/office/drawing/2014/main" id="{C256E326-2149-4A22-B5E6-4D74B4599F14}"/>
                  </a:ext>
                </a:extLst>
              </p:cNvPr>
              <p:cNvSpPr/>
              <p:nvPr/>
            </p:nvSpPr>
            <p:spPr>
              <a:xfrm>
                <a:off x="555455" y="1756607"/>
                <a:ext cx="710073" cy="575734"/>
              </a:xfrm>
              <a:prstGeom prst="cloudCallout">
                <a:avLst>
                  <a:gd name="adj1" fmla="val 119440"/>
                  <a:gd name="adj2" fmla="val 2485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217749DF-3B40-491B-B49B-DCA1BA23D1C4}"/>
                  </a:ext>
                </a:extLst>
              </p:cNvPr>
              <p:cNvSpPr/>
              <p:nvPr/>
            </p:nvSpPr>
            <p:spPr>
              <a:xfrm>
                <a:off x="1330661" y="1985210"/>
                <a:ext cx="594392" cy="347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1256CD9F-A028-4C11-ACF4-0D9B4824AB09}"/>
              </a:ext>
            </a:extLst>
          </p:cNvPr>
          <p:cNvSpPr txBox="1"/>
          <p:nvPr/>
        </p:nvSpPr>
        <p:spPr>
          <a:xfrm>
            <a:off x="112616" y="514182"/>
            <a:ext cx="922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おうちのしるし</a:t>
            </a:r>
          </a:p>
        </p:txBody>
      </p:sp>
      <p:sp>
        <p:nvSpPr>
          <p:cNvPr id="429" name="テキスト ボックス 428">
            <a:extLst>
              <a:ext uri="{FF2B5EF4-FFF2-40B4-BE49-F238E27FC236}">
                <a16:creationId xmlns:a16="http://schemas.microsoft.com/office/drawing/2014/main" id="{0160A8F0-F4ED-413F-9122-8E3B80E42AF1}"/>
              </a:ext>
            </a:extLst>
          </p:cNvPr>
          <p:cNvSpPr txBox="1"/>
          <p:nvPr/>
        </p:nvSpPr>
        <p:spPr>
          <a:xfrm>
            <a:off x="63176" y="1976442"/>
            <a:ext cx="102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がっ</a:t>
            </a:r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こうのしるし</a:t>
            </a:r>
          </a:p>
        </p:txBody>
      </p: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6641AEA9-512C-4783-BB66-8B637A873FD6}"/>
              </a:ext>
            </a:extLst>
          </p:cNvPr>
          <p:cNvSpPr txBox="1"/>
          <p:nvPr/>
        </p:nvSpPr>
        <p:spPr>
          <a:xfrm>
            <a:off x="866610" y="725492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31" name="テキスト ボックス 430">
            <a:extLst>
              <a:ext uri="{FF2B5EF4-FFF2-40B4-BE49-F238E27FC236}">
                <a16:creationId xmlns:a16="http://schemas.microsoft.com/office/drawing/2014/main" id="{E86BAF01-D375-4091-BC3C-B5E1B7E8389F}"/>
              </a:ext>
            </a:extLst>
          </p:cNvPr>
          <p:cNvSpPr txBox="1"/>
          <p:nvPr/>
        </p:nvSpPr>
        <p:spPr>
          <a:xfrm>
            <a:off x="866610" y="1383360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32" name="テキスト ボックス 431">
            <a:extLst>
              <a:ext uri="{FF2B5EF4-FFF2-40B4-BE49-F238E27FC236}">
                <a16:creationId xmlns:a16="http://schemas.microsoft.com/office/drawing/2014/main" id="{EE9E059E-C692-49EB-8CEE-047780EC6961}"/>
              </a:ext>
            </a:extLst>
          </p:cNvPr>
          <p:cNvSpPr txBox="1"/>
          <p:nvPr/>
        </p:nvSpPr>
        <p:spPr>
          <a:xfrm>
            <a:off x="2632181" y="725492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F9C2DCDA-B41C-4162-9E7F-644F457B5D0A}"/>
              </a:ext>
            </a:extLst>
          </p:cNvPr>
          <p:cNvSpPr txBox="1"/>
          <p:nvPr/>
        </p:nvSpPr>
        <p:spPr>
          <a:xfrm>
            <a:off x="2632181" y="1383360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6B970508-AF1C-48EF-9281-5B7452F8595F}"/>
              </a:ext>
            </a:extLst>
          </p:cNvPr>
          <p:cNvSpPr txBox="1"/>
          <p:nvPr/>
        </p:nvSpPr>
        <p:spPr>
          <a:xfrm>
            <a:off x="4385805" y="725492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76E51EA0-3840-4E7A-94E3-4FD9D013EE32}"/>
              </a:ext>
            </a:extLst>
          </p:cNvPr>
          <p:cNvSpPr txBox="1"/>
          <p:nvPr/>
        </p:nvSpPr>
        <p:spPr>
          <a:xfrm>
            <a:off x="4385805" y="1383360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7C77C00B-2321-42E7-80F0-2365743895DC}"/>
              </a:ext>
            </a:extLst>
          </p:cNvPr>
          <p:cNvSpPr txBox="1"/>
          <p:nvPr/>
        </p:nvSpPr>
        <p:spPr>
          <a:xfrm>
            <a:off x="6089619" y="725492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BFA0DD84-359B-4BF8-9237-B1EF125AB02C}"/>
              </a:ext>
            </a:extLst>
          </p:cNvPr>
          <p:cNvSpPr txBox="1"/>
          <p:nvPr/>
        </p:nvSpPr>
        <p:spPr>
          <a:xfrm>
            <a:off x="6089619" y="1383360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E9A63A0F-EB92-47B4-A3CE-93B3CD9B9E48}"/>
              </a:ext>
            </a:extLst>
          </p:cNvPr>
          <p:cNvSpPr txBox="1"/>
          <p:nvPr/>
        </p:nvSpPr>
        <p:spPr>
          <a:xfrm>
            <a:off x="859287" y="2369986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39" name="テキスト ボックス 438">
            <a:extLst>
              <a:ext uri="{FF2B5EF4-FFF2-40B4-BE49-F238E27FC236}">
                <a16:creationId xmlns:a16="http://schemas.microsoft.com/office/drawing/2014/main" id="{7F2A07D6-C1CB-4B71-AB68-ADA758791810}"/>
              </a:ext>
            </a:extLst>
          </p:cNvPr>
          <p:cNvSpPr txBox="1"/>
          <p:nvPr/>
        </p:nvSpPr>
        <p:spPr>
          <a:xfrm>
            <a:off x="859287" y="3027854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08DE087E-41E5-47CD-B796-933AFFF711FF}"/>
              </a:ext>
            </a:extLst>
          </p:cNvPr>
          <p:cNvSpPr txBox="1"/>
          <p:nvPr/>
        </p:nvSpPr>
        <p:spPr>
          <a:xfrm>
            <a:off x="2624858" y="2369986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41" name="テキスト ボックス 440">
            <a:extLst>
              <a:ext uri="{FF2B5EF4-FFF2-40B4-BE49-F238E27FC236}">
                <a16:creationId xmlns:a16="http://schemas.microsoft.com/office/drawing/2014/main" id="{B2907564-3764-46B7-9B28-617D906F2409}"/>
              </a:ext>
            </a:extLst>
          </p:cNvPr>
          <p:cNvSpPr txBox="1"/>
          <p:nvPr/>
        </p:nvSpPr>
        <p:spPr>
          <a:xfrm>
            <a:off x="2624858" y="3027854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2" name="テキスト ボックス 441">
            <a:extLst>
              <a:ext uri="{FF2B5EF4-FFF2-40B4-BE49-F238E27FC236}">
                <a16:creationId xmlns:a16="http://schemas.microsoft.com/office/drawing/2014/main" id="{FD86B156-A391-43FE-A8C0-54AB1C593CA4}"/>
              </a:ext>
            </a:extLst>
          </p:cNvPr>
          <p:cNvSpPr txBox="1"/>
          <p:nvPr/>
        </p:nvSpPr>
        <p:spPr>
          <a:xfrm>
            <a:off x="4378482" y="2369986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9CDE842D-A7B9-4F29-856F-DADCF433A4D6}"/>
              </a:ext>
            </a:extLst>
          </p:cNvPr>
          <p:cNvSpPr txBox="1"/>
          <p:nvPr/>
        </p:nvSpPr>
        <p:spPr>
          <a:xfrm>
            <a:off x="4378482" y="3027854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4" name="テキスト ボックス 443">
            <a:extLst>
              <a:ext uri="{FF2B5EF4-FFF2-40B4-BE49-F238E27FC236}">
                <a16:creationId xmlns:a16="http://schemas.microsoft.com/office/drawing/2014/main" id="{5FECCC3E-976F-4341-B2DB-29F64E934BA8}"/>
              </a:ext>
            </a:extLst>
          </p:cNvPr>
          <p:cNvSpPr txBox="1"/>
          <p:nvPr/>
        </p:nvSpPr>
        <p:spPr>
          <a:xfrm>
            <a:off x="6082296" y="2369986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730CD974-F1E8-4661-88BA-38F4090B7FC2}"/>
              </a:ext>
            </a:extLst>
          </p:cNvPr>
          <p:cNvSpPr txBox="1"/>
          <p:nvPr/>
        </p:nvSpPr>
        <p:spPr>
          <a:xfrm>
            <a:off x="6082296" y="3027854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C7BC3EA7-0C3B-4E52-9E92-2F67C3951AD2}"/>
              </a:ext>
            </a:extLst>
          </p:cNvPr>
          <p:cNvSpPr txBox="1"/>
          <p:nvPr/>
        </p:nvSpPr>
        <p:spPr>
          <a:xfrm>
            <a:off x="866610" y="3987117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C55C90EE-F0E9-43B2-87F6-A21E561BDAEC}"/>
              </a:ext>
            </a:extLst>
          </p:cNvPr>
          <p:cNvSpPr txBox="1"/>
          <p:nvPr/>
        </p:nvSpPr>
        <p:spPr>
          <a:xfrm>
            <a:off x="866610" y="4644985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9BBB296E-4003-4644-A334-A99B107F8EED}"/>
              </a:ext>
            </a:extLst>
          </p:cNvPr>
          <p:cNvSpPr txBox="1"/>
          <p:nvPr/>
        </p:nvSpPr>
        <p:spPr>
          <a:xfrm>
            <a:off x="2632181" y="3987117"/>
            <a:ext cx="92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ひに</a:t>
            </a:r>
            <a:r>
              <a:rPr kumimoji="1" lang="ja-JP" altLang="en-US" sz="800" dirty="0" err="1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ち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E544E8CC-B270-472F-AB0D-C2D3F8514B27}"/>
              </a:ext>
            </a:extLst>
          </p:cNvPr>
          <p:cNvSpPr txBox="1"/>
          <p:nvPr/>
        </p:nvSpPr>
        <p:spPr>
          <a:xfrm>
            <a:off x="2632181" y="4644985"/>
            <a:ext cx="10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accent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 れんらく</a:t>
            </a:r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8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endParaRPr kumimoji="1" lang="en-US" altLang="ja-JP" sz="1000" dirty="0">
              <a:solidFill>
                <a:schemeClr val="accent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aphicFrame>
        <p:nvGraphicFramePr>
          <p:cNvPr id="450" name="表 449">
            <a:extLst>
              <a:ext uri="{FF2B5EF4-FFF2-40B4-BE49-F238E27FC236}">
                <a16:creationId xmlns:a16="http://schemas.microsoft.com/office/drawing/2014/main" id="{14B53866-468C-4F64-9131-FC182BE42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427357"/>
              </p:ext>
            </p:extLst>
          </p:nvPr>
        </p:nvGraphicFramePr>
        <p:xfrm>
          <a:off x="3612742" y="3957910"/>
          <a:ext cx="3389635" cy="790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9635">
                  <a:extLst>
                    <a:ext uri="{9D8B030D-6E8A-4147-A177-3AD203B41FA5}">
                      <a16:colId xmlns:a16="http://schemas.microsoft.com/office/drawing/2014/main" val="3406303814"/>
                    </a:ext>
                  </a:extLst>
                </a:gridCol>
              </a:tblGrid>
              <a:tr h="15605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● </a:t>
                      </a:r>
                      <a:r>
                        <a:rPr kumimoji="1" lang="ja-JP" altLang="en-US" sz="1050" b="0" dirty="0" err="1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なつ</a:t>
                      </a:r>
                      <a:r>
                        <a:rPr kumimoji="1" lang="ja-JP" altLang="en-US" sz="1050" b="0" dirty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やすみの</a:t>
                      </a:r>
                      <a:r>
                        <a:rPr kumimoji="1" lang="ja-JP" altLang="en-US" sz="1050" b="0">
                          <a:solidFill>
                            <a:schemeClr val="accent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もくひょう</a:t>
                      </a:r>
                      <a:endParaRPr kumimoji="1" lang="ja-JP" altLang="en-US" sz="1050" b="0" dirty="0">
                        <a:solidFill>
                          <a:schemeClr val="accent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66211"/>
                  </a:ext>
                </a:extLst>
              </a:tr>
              <a:tr h="539343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solidFill>
                          <a:schemeClr val="accent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276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1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100</Words>
  <Application>Microsoft Office PowerPoint</Application>
  <PresentationFormat>B5 (ISO) 176x250 mm</PresentationFormat>
  <Paragraphs>66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HGS創英角ﾎﾟｯﾌﾟ体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23</cp:revision>
  <dcterms:created xsi:type="dcterms:W3CDTF">2017-08-07T11:55:27Z</dcterms:created>
  <dcterms:modified xsi:type="dcterms:W3CDTF">2017-08-17T15:24:31Z</dcterms:modified>
</cp:coreProperties>
</file>